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0" d="100"/>
          <a:sy n="60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D3FCB-DB29-4AAB-85B2-AD8DAC754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1B276-6460-436A-8366-A2BCBF8C3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B0E7C-7ADC-4CC4-ADFC-FE0FE5A1B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0E19D-0DCC-4CC4-9871-DC2445D6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1DF0C-75C9-4E29-9469-F39BF791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0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C1BC1-988B-4566-B988-E74BA85D0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9392E0-7347-41BD-8D23-32EEF0B59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3FD22-76B4-40AF-A63A-CC896FC3B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3C4-EA88-4A53-A469-275AA612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5ACD0-3BFC-4565-9E8D-CDDE22E2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1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10B8E8-C16E-410C-8964-96C0EB17E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75217-C59B-4E37-9417-D10F130F3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BD8D8-FC18-47FB-8145-34053469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1B39D-5E1E-43B6-9C65-68A66989F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6746-4135-46F5-9EAB-0E896BDF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0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98EA-3125-4C44-BEA9-9398A3FA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E3FD3-FCCC-4158-B477-143090F89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C7962-9A69-4235-BD5B-59D3C3994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55857-D766-4FA5-A216-E29BFB33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7D01E-6A76-4C6E-82D7-B1292684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8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C5502-97B3-430D-A7CD-F297A668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162AB-2B5D-414E-9C42-12C3E6912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88284-8897-473E-9E67-2FF25116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FA7DA-D65F-4CDD-8195-7D5DD5FD9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6F6D-377A-4591-B48C-DA893D2A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8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CCC6-CABC-48DA-A5D6-5F1E5E1EC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9042D-EA0B-4B12-904A-FE0446BD0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D8FD5E-078C-4E02-A346-ED3B1F784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58965-B67A-4B67-B430-671D60D12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710DB-8A93-486C-BC29-4332524F0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67A489-F09B-4CFA-B9E2-1644C1C4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5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FA31D-F664-4E06-AF21-EE950486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999EF-998D-46C5-8473-86A66D6A4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6C07AE-D6AE-4759-8B76-4188510FC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C07901-8C83-49E3-8B09-F970D9DBEF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506A4E-9925-4E11-AAAD-42F88BE64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5DE16F-97E4-49F5-83B5-BA3D7468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C73DAE-13AA-4124-AE1F-4366C42C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3E8263-CBF6-46CD-8A0F-6A3920D49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2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76860-E686-48F4-8A4D-5FEEB29F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35569A-E11C-4E1C-8048-6174A07B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43862-94DC-4FB7-9B69-4D84D302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89118-7C4A-467B-ABA0-588AF558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9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10978-A479-4962-A5C6-95FF8EDC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62A04C-4408-4271-9621-B6374448B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FB7F8-B06D-4135-933E-2AB0B366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5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FAE50-6EF5-4EF9-A620-40394AA3F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84241-039F-46C3-BA94-73FC052D8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BCFB0-E856-4F58-880F-4C74D71ED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6176B-B04D-47E7-AEBE-140B87D01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24D5E-D944-40B9-967C-B281D2407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28363-2FB4-4C91-88E9-A31B1792C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6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14D2-E6C1-427A-9AD4-338F08F91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7DA975-17F3-4E5E-BD54-885F857CC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EC4ED-E1E6-435F-B42B-78E5DD121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424EC-AD71-4BA4-B03A-4258CD69B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C653D-17E4-4BEB-A67C-411442213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2CDD5-761B-489F-8049-76F61DC3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7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4659DB-D8D2-4DE9-94B0-F36BC84EA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077EB-E717-4298-A62A-3FBE288E8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421DF-27A8-462F-BA59-022E02972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17540-9627-408E-A9E5-9684C49F060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186CC-BE7B-40AC-8439-EFB67DDFE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09098-7982-4E67-9E6C-8B139E703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06F77-4EDF-454A-BB3E-FD9CD2DF8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5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1223E-D961-4F27-BEDE-C54F16F4B6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latin typeface="Intel Clear" pitchFamily="34"/>
                <a:ea typeface="Intel Clear" pitchFamily="34"/>
                <a:cs typeface="Intel Clear" pitchFamily="34"/>
              </a:rPr>
              <a:t>Megatest Debugging Basics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DFB576-4A39-444E-8A45-2B01E91471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0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79088-8153-40D1-9E85-A80044F32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this tutorial and about Megatest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48E09-E408-45B5-9128-99D990A90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en-US" sz="2800" dirty="0"/>
              <a:t>Target audience: folks running Megatest based automation or QA</a:t>
            </a:r>
          </a:p>
          <a:p>
            <a:pPr marL="800100" lvl="1" indent="-342900">
              <a:buSzPct val="100000"/>
              <a:buFont typeface="Arial" pitchFamily="34"/>
              <a:buChar char="•"/>
            </a:pPr>
            <a:r>
              <a:rPr lang="en-US" dirty="0"/>
              <a:t>Should have basic knowledge of dashboard, runs, tests etc.</a:t>
            </a:r>
          </a:p>
          <a:p>
            <a:pPr marL="0" lvl="0" indent="0">
              <a:buNone/>
            </a:pPr>
            <a:endParaRPr lang="en-US" sz="2800" dirty="0"/>
          </a:p>
          <a:p>
            <a:pPr marL="0" lvl="0" indent="0">
              <a:buNone/>
            </a:pPr>
            <a:r>
              <a:rPr lang="en-US" sz="2800" dirty="0"/>
              <a:t>About Megatest</a:t>
            </a: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en-US" sz="2800" dirty="0"/>
              <a:t>General automation engine </a:t>
            </a:r>
            <a:r>
              <a:rPr lang="en-US" dirty="0"/>
              <a:t>somewhat </a:t>
            </a:r>
            <a:r>
              <a:rPr lang="en-US" sz="2800" dirty="0"/>
              <a:t>similar in spirit to “make”</a:t>
            </a: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en-US" sz="2800" dirty="0"/>
              <a:t>Graphical user interface to make running and debugging automated tests easy.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46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0A11-C5BC-4758-BA64-24241288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Megatest Dashboard and Test Control Panel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624AE16D-1A67-4A6E-A876-13E6DBF97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747" y="1690688"/>
            <a:ext cx="7892570" cy="4972324"/>
          </a:xfrm>
          <a:prstGeom prst="rect">
            <a:avLst/>
          </a:prstGeom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E55E5B88-9A58-4BC6-A315-7643D636C8BA}"/>
              </a:ext>
            </a:extLst>
          </p:cNvPr>
          <p:cNvSpPr txBox="1">
            <a:spLocks/>
          </p:cNvSpPr>
          <p:nvPr/>
        </p:nvSpPr>
        <p:spPr>
          <a:xfrm>
            <a:off x="8728070" y="1533540"/>
            <a:ext cx="3226652" cy="4972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Runs browser tree</a:t>
            </a:r>
          </a:p>
          <a:p>
            <a:r>
              <a:rPr lang="en-US"/>
              <a:t>Dashboard</a:t>
            </a:r>
          </a:p>
          <a:p>
            <a:r>
              <a:rPr lang="en-US"/>
              <a:t>Run</a:t>
            </a:r>
          </a:p>
          <a:p>
            <a:r>
              <a:rPr lang="en-US"/>
              <a:t>Test</a:t>
            </a:r>
          </a:p>
          <a:p>
            <a:r>
              <a:rPr lang="en-US"/>
              <a:t>Test Control Panel</a:t>
            </a:r>
          </a:p>
          <a:p>
            <a:r>
              <a:rPr lang="en-US"/>
              <a:t>Test Controls</a:t>
            </a:r>
          </a:p>
          <a:p>
            <a:r>
              <a:rPr lang="en-US"/>
              <a:t>Steps</a:t>
            </a:r>
          </a:p>
          <a:p>
            <a:r>
              <a:rPr lang="en-US"/>
              <a:t>Test/items filter</a:t>
            </a:r>
          </a:p>
          <a:p>
            <a:r>
              <a:rPr lang="en-US"/>
              <a:t>State status filter</a:t>
            </a:r>
          </a:p>
        </p:txBody>
      </p:sp>
      <p:cxnSp>
        <p:nvCxnSpPr>
          <p:cNvPr id="6" name="Straight Arrow Connector 6">
            <a:extLst>
              <a:ext uri="{FF2B5EF4-FFF2-40B4-BE49-F238E27FC236}">
                <a16:creationId xmlns:a16="http://schemas.microsoft.com/office/drawing/2014/main" id="{EA14630E-8048-4C54-B8B3-C1DB167F7AA3}"/>
              </a:ext>
            </a:extLst>
          </p:cNvPr>
          <p:cNvCxnSpPr/>
          <p:nvPr/>
        </p:nvCxnSpPr>
        <p:spPr>
          <a:xfrm flipH="1">
            <a:off x="6078029" y="2229938"/>
            <a:ext cx="2621283" cy="0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  <p:cxnSp>
        <p:nvCxnSpPr>
          <p:cNvPr id="7" name="Straight Arrow Connector 16">
            <a:extLst>
              <a:ext uri="{FF2B5EF4-FFF2-40B4-BE49-F238E27FC236}">
                <a16:creationId xmlns:a16="http://schemas.microsoft.com/office/drawing/2014/main" id="{7213CF27-462D-4030-A0C5-A2C6EF9D92C9}"/>
              </a:ext>
            </a:extLst>
          </p:cNvPr>
          <p:cNvCxnSpPr/>
          <p:nvPr/>
        </p:nvCxnSpPr>
        <p:spPr>
          <a:xfrm flipH="1">
            <a:off x="3318837" y="2786103"/>
            <a:ext cx="5380475" cy="0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  <p:sp>
        <p:nvSpPr>
          <p:cNvPr id="8" name="Rectangle: Rounded Corners 8">
            <a:extLst>
              <a:ext uri="{FF2B5EF4-FFF2-40B4-BE49-F238E27FC236}">
                <a16:creationId xmlns:a16="http://schemas.microsoft.com/office/drawing/2014/main" id="{4C89A499-2A87-42D3-BAD4-2B350DD0C8D4}"/>
              </a:ext>
            </a:extLst>
          </p:cNvPr>
          <p:cNvSpPr/>
          <p:nvPr/>
        </p:nvSpPr>
        <p:spPr>
          <a:xfrm>
            <a:off x="2760696" y="2078723"/>
            <a:ext cx="593765" cy="3881957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38103" cap="flat">
            <a:solidFill>
              <a:srgbClr val="BF7A0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Intel Clear"/>
            </a:endParaRPr>
          </a:p>
        </p:txBody>
      </p:sp>
      <p:cxnSp>
        <p:nvCxnSpPr>
          <p:cNvPr id="9" name="Straight Arrow Connector 19">
            <a:extLst>
              <a:ext uri="{FF2B5EF4-FFF2-40B4-BE49-F238E27FC236}">
                <a16:creationId xmlns:a16="http://schemas.microsoft.com/office/drawing/2014/main" id="{A0C258ED-5856-437D-815C-2A00BD5FE625}"/>
              </a:ext>
            </a:extLst>
          </p:cNvPr>
          <p:cNvCxnSpPr/>
          <p:nvPr/>
        </p:nvCxnSpPr>
        <p:spPr>
          <a:xfrm flipH="1">
            <a:off x="3318837" y="3391738"/>
            <a:ext cx="5380475" cy="372014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  <p:cxnSp>
        <p:nvCxnSpPr>
          <p:cNvPr id="10" name="Straight Arrow Connector 20">
            <a:extLst>
              <a:ext uri="{FF2B5EF4-FFF2-40B4-BE49-F238E27FC236}">
                <a16:creationId xmlns:a16="http://schemas.microsoft.com/office/drawing/2014/main" id="{7621A912-A483-4BC9-B646-4C9F06FCCFE9}"/>
              </a:ext>
            </a:extLst>
          </p:cNvPr>
          <p:cNvCxnSpPr/>
          <p:nvPr/>
        </p:nvCxnSpPr>
        <p:spPr>
          <a:xfrm flipH="1">
            <a:off x="7926471" y="3935037"/>
            <a:ext cx="858182" cy="0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  <p:cxnSp>
        <p:nvCxnSpPr>
          <p:cNvPr id="11" name="Straight Arrow Connector 22">
            <a:extLst>
              <a:ext uri="{FF2B5EF4-FFF2-40B4-BE49-F238E27FC236}">
                <a16:creationId xmlns:a16="http://schemas.microsoft.com/office/drawing/2014/main" id="{FDE8955E-36DB-4436-8770-BFB4D586B67E}"/>
              </a:ext>
            </a:extLst>
          </p:cNvPr>
          <p:cNvCxnSpPr/>
          <p:nvPr/>
        </p:nvCxnSpPr>
        <p:spPr>
          <a:xfrm flipH="1">
            <a:off x="6810190" y="5093793"/>
            <a:ext cx="1889122" cy="427509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  <p:cxnSp>
        <p:nvCxnSpPr>
          <p:cNvPr id="12" name="Straight Arrow Connector 26">
            <a:extLst>
              <a:ext uri="{FF2B5EF4-FFF2-40B4-BE49-F238E27FC236}">
                <a16:creationId xmlns:a16="http://schemas.microsoft.com/office/drawing/2014/main" id="{C81A2139-19CF-4FF5-ADBB-E886329C1CCA}"/>
              </a:ext>
            </a:extLst>
          </p:cNvPr>
          <p:cNvCxnSpPr/>
          <p:nvPr/>
        </p:nvCxnSpPr>
        <p:spPr>
          <a:xfrm flipH="1">
            <a:off x="6216424" y="4543644"/>
            <a:ext cx="2568229" cy="550149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  <p:cxnSp>
        <p:nvCxnSpPr>
          <p:cNvPr id="13" name="Straight Arrow Connector 28">
            <a:extLst>
              <a:ext uri="{FF2B5EF4-FFF2-40B4-BE49-F238E27FC236}">
                <a16:creationId xmlns:a16="http://schemas.microsoft.com/office/drawing/2014/main" id="{F6690BF9-F237-479A-B163-1B77D6462DC3}"/>
              </a:ext>
            </a:extLst>
          </p:cNvPr>
          <p:cNvCxnSpPr/>
          <p:nvPr/>
        </p:nvCxnSpPr>
        <p:spPr>
          <a:xfrm flipH="1">
            <a:off x="1525671" y="1690688"/>
            <a:ext cx="7104687" cy="778658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  <p:cxnSp>
        <p:nvCxnSpPr>
          <p:cNvPr id="14" name="Straight Arrow Connector 30">
            <a:extLst>
              <a:ext uri="{FF2B5EF4-FFF2-40B4-BE49-F238E27FC236}">
                <a16:creationId xmlns:a16="http://schemas.microsoft.com/office/drawing/2014/main" id="{1188A822-699A-4F00-B510-EE88C8419897}"/>
              </a:ext>
            </a:extLst>
          </p:cNvPr>
          <p:cNvCxnSpPr/>
          <p:nvPr/>
        </p:nvCxnSpPr>
        <p:spPr>
          <a:xfrm flipH="1">
            <a:off x="4636999" y="6269446"/>
            <a:ext cx="3993359" cy="0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  <p:cxnSp>
        <p:nvCxnSpPr>
          <p:cNvPr id="15" name="Straight Arrow Connector 33">
            <a:extLst>
              <a:ext uri="{FF2B5EF4-FFF2-40B4-BE49-F238E27FC236}">
                <a16:creationId xmlns:a16="http://schemas.microsoft.com/office/drawing/2014/main" id="{8D5B5FA3-81CA-4C08-8CC7-2617C14D779B}"/>
              </a:ext>
            </a:extLst>
          </p:cNvPr>
          <p:cNvCxnSpPr/>
          <p:nvPr/>
        </p:nvCxnSpPr>
        <p:spPr>
          <a:xfrm flipH="1">
            <a:off x="1395040" y="5683681"/>
            <a:ext cx="7211882" cy="502637"/>
          </a:xfrm>
          <a:prstGeom prst="straightConnector1">
            <a:avLst/>
          </a:prstGeom>
          <a:noFill/>
          <a:ln w="76196" cap="flat">
            <a:solidFill>
              <a:srgbClr val="F2D348"/>
            </a:solidFill>
            <a:prstDash val="solid"/>
            <a:tailEnd type="arrow"/>
          </a:ln>
        </p:spPr>
      </p:cxnSp>
    </p:spTree>
    <p:extLst>
      <p:ext uri="{BB962C8B-B14F-4D97-AF65-F5344CB8AC3E}">
        <p14:creationId xmlns:p14="http://schemas.microsoft.com/office/powerpoint/2010/main" val="1979354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Intel Clear</vt:lpstr>
      <vt:lpstr>Office Theme</vt:lpstr>
      <vt:lpstr>Megatest Debugging Basics</vt:lpstr>
      <vt:lpstr>About this tutorial and about Megatest </vt:lpstr>
      <vt:lpstr>Megatest Dashboard and Test Control Panel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Megatest Debugging Basics</dc:title>
  <dc:creator>Welland, Matthew R</dc:creator>
  <cp:lastModifiedBy>Welland, Matthew R</cp:lastModifiedBy>
  <cp:revision>1</cp:revision>
  <dcterms:created xsi:type="dcterms:W3CDTF">2021-09-10T01:41:36Z</dcterms:created>
  <dcterms:modified xsi:type="dcterms:W3CDTF">2021-09-10T01:46:04Z</dcterms:modified>
</cp:coreProperties>
</file>